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0"/>
  </p:notesMasterIdLst>
  <p:sldIdLst>
    <p:sldId id="1857" r:id="rId3"/>
    <p:sldId id="407" r:id="rId4"/>
    <p:sldId id="1850" r:id="rId5"/>
    <p:sldId id="415" r:id="rId6"/>
    <p:sldId id="1849" r:id="rId7"/>
    <p:sldId id="1888" r:id="rId8"/>
    <p:sldId id="1889" r:id="rId9"/>
    <p:sldId id="1890" r:id="rId10"/>
    <p:sldId id="1891" r:id="rId11"/>
    <p:sldId id="1892" r:id="rId12"/>
    <p:sldId id="259" r:id="rId13"/>
    <p:sldId id="1893" r:id="rId14"/>
    <p:sldId id="1894" r:id="rId15"/>
    <p:sldId id="1859" r:id="rId16"/>
    <p:sldId id="1851" r:id="rId17"/>
    <p:sldId id="1852" r:id="rId18"/>
    <p:sldId id="1853" r:id="rId19"/>
    <p:sldId id="1864" r:id="rId20"/>
    <p:sldId id="1872" r:id="rId21"/>
    <p:sldId id="1882" r:id="rId22"/>
    <p:sldId id="1876" r:id="rId23"/>
    <p:sldId id="1883" r:id="rId24"/>
    <p:sldId id="1881" r:id="rId25"/>
    <p:sldId id="1884" r:id="rId26"/>
    <p:sldId id="1886" r:id="rId27"/>
    <p:sldId id="1885" r:id="rId28"/>
    <p:sldId id="1868" r:id="rId29"/>
    <p:sldId id="1871" r:id="rId30"/>
    <p:sldId id="1862" r:id="rId31"/>
    <p:sldId id="1877" r:id="rId32"/>
    <p:sldId id="1878" r:id="rId33"/>
    <p:sldId id="1875" r:id="rId34"/>
    <p:sldId id="1874" r:id="rId35"/>
    <p:sldId id="1867" r:id="rId36"/>
    <p:sldId id="1866" r:id="rId37"/>
    <p:sldId id="1880" r:id="rId38"/>
    <p:sldId id="1879" r:id="rId39"/>
    <p:sldId id="1854" r:id="rId40"/>
    <p:sldId id="1861" r:id="rId41"/>
    <p:sldId id="1860" r:id="rId42"/>
    <p:sldId id="1855" r:id="rId43"/>
    <p:sldId id="1856" r:id="rId44"/>
    <p:sldId id="414" r:id="rId45"/>
    <p:sldId id="1848" r:id="rId46"/>
    <p:sldId id="408" r:id="rId47"/>
    <p:sldId id="411" r:id="rId48"/>
    <p:sldId id="409" r:id="rId49"/>
    <p:sldId id="410" r:id="rId50"/>
    <p:sldId id="413" r:id="rId51"/>
    <p:sldId id="276" r:id="rId52"/>
    <p:sldId id="1858" r:id="rId53"/>
    <p:sldId id="389" r:id="rId54"/>
    <p:sldId id="296" r:id="rId55"/>
    <p:sldId id="280" r:id="rId56"/>
    <p:sldId id="383" r:id="rId57"/>
    <p:sldId id="297" r:id="rId58"/>
    <p:sldId id="294" r:id="rId5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156082"/>
    <a:srgbClr val="738965"/>
    <a:srgbClr val="C55A11"/>
    <a:srgbClr val="D68B58"/>
    <a:srgbClr val="CC3333"/>
    <a:srgbClr val="7F7F7F"/>
    <a:srgbClr val="385723"/>
    <a:srgbClr val="F4B183"/>
    <a:srgbClr val="FCA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140" autoAdjust="0"/>
  </p:normalViewPr>
  <p:slideViewPr>
    <p:cSldViewPr snapToGrid="0" showGuides="1">
      <p:cViewPr varScale="1">
        <p:scale>
          <a:sx n="102" d="100"/>
          <a:sy n="102" d="100"/>
        </p:scale>
        <p:origin x="144" y="216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09/30/2025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97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9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107.png"/><Relationship Id="rId3" Type="http://schemas.openxmlformats.org/officeDocument/2006/relationships/image" Target="../media/image369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106.png"/><Relationship Id="rId2" Type="http://schemas.openxmlformats.org/officeDocument/2006/relationships/image" Target="../media/image368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105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104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102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110.svg"/><Relationship Id="rId7" Type="http://schemas.openxmlformats.org/officeDocument/2006/relationships/image" Target="../media/image397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109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png"/><Relationship Id="rId11" Type="http://schemas.openxmlformats.org/officeDocument/2006/relationships/image" Target="../media/image402.png"/><Relationship Id="rId5" Type="http://schemas.openxmlformats.org/officeDocument/2006/relationships/image" Target="../media/image102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75.png"/><Relationship Id="rId9" Type="http://schemas.openxmlformats.org/officeDocument/2006/relationships/image" Target="../media/image399.png"/><Relationship Id="rId14" Type="http://schemas.openxmlformats.org/officeDocument/2006/relationships/image" Target="../media/image4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114.png"/><Relationship Id="rId3" Type="http://schemas.openxmlformats.org/officeDocument/2006/relationships/image" Target="../media/image397.png"/><Relationship Id="rId21" Type="http://schemas.openxmlformats.org/officeDocument/2006/relationships/image" Target="../media/image116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102.png"/><Relationship Id="rId16" Type="http://schemas.openxmlformats.org/officeDocument/2006/relationships/image" Target="../media/image113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11.png"/><Relationship Id="rId15" Type="http://schemas.openxmlformats.org/officeDocument/2006/relationships/image" Target="../media/image112.png"/><Relationship Id="rId23" Type="http://schemas.openxmlformats.org/officeDocument/2006/relationships/image" Target="../media/image420.png"/><Relationship Id="rId10" Type="http://schemas.openxmlformats.org/officeDocument/2006/relationships/image" Target="../media/image405.png"/><Relationship Id="rId19" Type="http://schemas.openxmlformats.org/officeDocument/2006/relationships/image" Target="../media/image115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1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9.svg"/><Relationship Id="rId7" Type="http://schemas.openxmlformats.org/officeDocument/2006/relationships/image" Target="../media/image38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17.jpeg"/><Relationship Id="rId10" Type="http://schemas.openxmlformats.org/officeDocument/2006/relationships/image" Target="../media/image412.png"/><Relationship Id="rId4" Type="http://schemas.openxmlformats.org/officeDocument/2006/relationships/image" Target="../media/image120.png"/><Relationship Id="rId9" Type="http://schemas.openxmlformats.org/officeDocument/2006/relationships/image" Target="../media/image40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61.png"/><Relationship Id="rId3" Type="http://schemas.openxmlformats.org/officeDocument/2006/relationships/image" Target="../media/image17.jpe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.png"/><Relationship Id="rId11" Type="http://schemas.openxmlformats.org/officeDocument/2006/relationships/image" Target="../media/image122.svg"/><Relationship Id="rId5" Type="http://schemas.openxmlformats.org/officeDocument/2006/relationships/image" Target="../media/image380.png"/><Relationship Id="rId15" Type="http://schemas.openxmlformats.org/officeDocument/2006/relationships/image" Target="../media/image500.png"/><Relationship Id="rId10" Type="http://schemas.openxmlformats.org/officeDocument/2006/relationships/image" Target="../media/image121.png"/><Relationship Id="rId4" Type="http://schemas.openxmlformats.org/officeDocument/2006/relationships/image" Target="../media/image3710.png"/><Relationship Id="rId9" Type="http://schemas.openxmlformats.org/officeDocument/2006/relationships/image" Target="../media/image490.png"/><Relationship Id="rId14" Type="http://schemas.openxmlformats.org/officeDocument/2006/relationships/image" Target="../media/image4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9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diagramData" Target="../diagrams/data1.xml"/><Relationship Id="rId16" Type="http://schemas.openxmlformats.org/officeDocument/2006/relationships/image" Target="../media/image330.pn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325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7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.png"/><Relationship Id="rId4" Type="http://schemas.openxmlformats.org/officeDocument/2006/relationships/image" Target="../media/image443.png"/><Relationship Id="rId9" Type="http://schemas.openxmlformats.org/officeDocument/2006/relationships/image" Target="../media/image1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17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7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7.jpe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12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440.png"/><Relationship Id="rId26" Type="http://schemas.openxmlformats.org/officeDocument/2006/relationships/image" Target="../media/image650.png"/><Relationship Id="rId3" Type="http://schemas.openxmlformats.org/officeDocument/2006/relationships/image" Target="../media/image125.svg"/><Relationship Id="rId21" Type="http://schemas.openxmlformats.org/officeDocument/2006/relationships/image" Target="../media/image17.jpeg"/><Relationship Id="rId7" Type="http://schemas.openxmlformats.org/officeDocument/2006/relationships/image" Target="../media/image129.svg"/><Relationship Id="rId12" Type="http://schemas.openxmlformats.org/officeDocument/2006/relationships/image" Target="../media/image591.png"/><Relationship Id="rId25" Type="http://schemas.openxmlformats.org/officeDocument/2006/relationships/image" Target="../media/image640.png"/><Relationship Id="rId2" Type="http://schemas.openxmlformats.org/officeDocument/2006/relationships/image" Target="../media/image124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127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126.png"/><Relationship Id="rId9" Type="http://schemas.openxmlformats.org/officeDocument/2006/relationships/image" Target="../media/image560.png"/><Relationship Id="rId22" Type="http://schemas.openxmlformats.org/officeDocument/2006/relationships/image" Target="../media/image6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2" Type="http://schemas.openxmlformats.org/officeDocument/2006/relationships/diagramData" Target="../diagrams/data2.xml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openxmlformats.org/officeDocument/2006/relationships/image" Target="../media/image33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4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.png"/><Relationship Id="rId3" Type="http://schemas.openxmlformats.org/officeDocument/2006/relationships/image" Target="../media/image130.png"/><Relationship Id="rId21" Type="http://schemas.openxmlformats.org/officeDocument/2006/relationships/image" Target="../media/image710.png"/><Relationship Id="rId17" Type="http://schemas.openxmlformats.org/officeDocument/2006/relationships/image" Target="../media/image17.jpeg"/><Relationship Id="rId2" Type="http://schemas.openxmlformats.org/officeDocument/2006/relationships/image" Target="../media/image660.png"/><Relationship Id="rId16" Type="http://schemas.openxmlformats.org/officeDocument/2006/relationships/image" Target="../media/image67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.png"/><Relationship Id="rId23" Type="http://schemas.openxmlformats.org/officeDocument/2006/relationships/image" Target="../media/image730.png"/><Relationship Id="rId19" Type="http://schemas.openxmlformats.org/officeDocument/2006/relationships/image" Target="../media/image691.png"/><Relationship Id="rId4" Type="http://schemas.openxmlformats.org/officeDocument/2006/relationships/image" Target="../media/image129.svg"/><Relationship Id="rId14" Type="http://schemas.openxmlformats.org/officeDocument/2006/relationships/image" Target="../media/image510.png"/><Relationship Id="rId22" Type="http://schemas.openxmlformats.org/officeDocument/2006/relationships/image" Target="../media/image7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611.png"/><Relationship Id="rId3" Type="http://schemas.openxmlformats.org/officeDocument/2006/relationships/image" Target="../media/image132.svg"/><Relationship Id="rId21" Type="http://schemas.openxmlformats.org/officeDocument/2006/relationships/image" Target="../media/image640.png"/><Relationship Id="rId7" Type="http://schemas.openxmlformats.org/officeDocument/2006/relationships/image" Target="../media/image129.svg"/><Relationship Id="rId12" Type="http://schemas.openxmlformats.org/officeDocument/2006/relationships/image" Target="../media/image591.png"/><Relationship Id="rId17" Type="http://schemas.openxmlformats.org/officeDocument/2006/relationships/image" Target="../media/image17.jpeg"/><Relationship Id="rId2" Type="http://schemas.openxmlformats.org/officeDocument/2006/relationships/image" Target="../media/image131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11" Type="http://schemas.openxmlformats.org/officeDocument/2006/relationships/image" Target="../media/image581.png"/><Relationship Id="rId5" Type="http://schemas.openxmlformats.org/officeDocument/2006/relationships/image" Target="../media/image134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133.png"/><Relationship Id="rId9" Type="http://schemas.openxmlformats.org/officeDocument/2006/relationships/image" Target="../media/image56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138.svg"/><Relationship Id="rId26" Type="http://schemas.openxmlformats.org/officeDocument/2006/relationships/image" Target="../media/image720.png"/><Relationship Id="rId3" Type="http://schemas.openxmlformats.org/officeDocument/2006/relationships/image" Target="../media/image136.svg"/><Relationship Id="rId21" Type="http://schemas.openxmlformats.org/officeDocument/2006/relationships/image" Target="../media/image17.jpeg"/><Relationship Id="rId17" Type="http://schemas.openxmlformats.org/officeDocument/2006/relationships/image" Target="../media/image137.png"/><Relationship Id="rId25" Type="http://schemas.openxmlformats.org/officeDocument/2006/relationships/image" Target="../media/image710.png"/><Relationship Id="rId2" Type="http://schemas.openxmlformats.org/officeDocument/2006/relationships/image" Target="../media/image135.png"/><Relationship Id="rId16" Type="http://schemas.openxmlformats.org/officeDocument/2006/relationships/image" Target="../media/image800.png"/><Relationship Id="rId20" Type="http://schemas.openxmlformats.org/officeDocument/2006/relationships/image" Target="../media/image14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9.svg"/><Relationship Id="rId24" Type="http://schemas.openxmlformats.org/officeDocument/2006/relationships/image" Target="../media/image701.png"/><Relationship Id="rId5" Type="http://schemas.openxmlformats.org/officeDocument/2006/relationships/image" Target="../media/image130.png"/><Relationship Id="rId15" Type="http://schemas.openxmlformats.org/officeDocument/2006/relationships/image" Target="../media/image620.png"/><Relationship Id="rId23" Type="http://schemas.openxmlformats.org/officeDocument/2006/relationships/image" Target="../media/image691.png"/><Relationship Id="rId19" Type="http://schemas.openxmlformats.org/officeDocument/2006/relationships/image" Target="../media/image139.png"/><Relationship Id="rId4" Type="http://schemas.openxmlformats.org/officeDocument/2006/relationships/image" Target="../media/image660.png"/><Relationship Id="rId14" Type="http://schemas.openxmlformats.org/officeDocument/2006/relationships/image" Target="../media/image510.png"/><Relationship Id="rId22" Type="http://schemas.openxmlformats.org/officeDocument/2006/relationships/image" Target="../media/image680.png"/><Relationship Id="rId27" Type="http://schemas.openxmlformats.org/officeDocument/2006/relationships/image" Target="../media/image73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18" Type="http://schemas.openxmlformats.org/officeDocument/2006/relationships/image" Target="../media/image610.png"/><Relationship Id="rId26" Type="http://schemas.openxmlformats.org/officeDocument/2006/relationships/image" Target="../media/image940.png"/><Relationship Id="rId3" Type="http://schemas.openxmlformats.org/officeDocument/2006/relationships/image" Target="../media/image129.svg"/><Relationship Id="rId21" Type="http://schemas.openxmlformats.org/officeDocument/2006/relationships/image" Target="../media/image900.png"/><Relationship Id="rId12" Type="http://schemas.openxmlformats.org/officeDocument/2006/relationships/image" Target="../media/image870.png"/><Relationship Id="rId17" Type="http://schemas.openxmlformats.org/officeDocument/2006/relationships/image" Target="../media/image760.png"/><Relationship Id="rId25" Type="http://schemas.openxmlformats.org/officeDocument/2006/relationships/image" Target="../media/image930.png"/><Relationship Id="rId2" Type="http://schemas.openxmlformats.org/officeDocument/2006/relationships/image" Target="../media/image130.png"/><Relationship Id="rId16" Type="http://schemas.openxmlformats.org/officeDocument/2006/relationships/image" Target="../media/image750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.png"/><Relationship Id="rId24" Type="http://schemas.openxmlformats.org/officeDocument/2006/relationships/image" Target="../media/image920.png"/><Relationship Id="rId5" Type="http://schemas.openxmlformats.org/officeDocument/2006/relationships/image" Target="../media/image142.svg"/><Relationship Id="rId15" Type="http://schemas.openxmlformats.org/officeDocument/2006/relationships/image" Target="../media/image740.png"/><Relationship Id="rId23" Type="http://schemas.openxmlformats.org/officeDocument/2006/relationships/image" Target="../media/image910.png"/><Relationship Id="rId10" Type="http://schemas.openxmlformats.org/officeDocument/2006/relationships/image" Target="../media/image690.png"/><Relationship Id="rId19" Type="http://schemas.openxmlformats.org/officeDocument/2006/relationships/image" Target="../media/image770.png"/><Relationship Id="rId4" Type="http://schemas.openxmlformats.org/officeDocument/2006/relationships/image" Target="../media/image141.png"/><Relationship Id="rId14" Type="http://schemas.openxmlformats.org/officeDocument/2006/relationships/image" Target="../media/image144.svg"/><Relationship Id="rId22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147.png"/><Relationship Id="rId18" Type="http://schemas.openxmlformats.org/officeDocument/2006/relationships/image" Target="../media/image1010.png"/><Relationship Id="rId3" Type="http://schemas.openxmlformats.org/officeDocument/2006/relationships/image" Target="../media/image129.svg"/><Relationship Id="rId12" Type="http://schemas.openxmlformats.org/officeDocument/2006/relationships/image" Target="../media/image146.svg"/><Relationship Id="rId17" Type="http://schemas.openxmlformats.org/officeDocument/2006/relationships/image" Target="../media/image1000.png"/><Relationship Id="rId2" Type="http://schemas.openxmlformats.org/officeDocument/2006/relationships/image" Target="../media/image130.png"/><Relationship Id="rId16" Type="http://schemas.openxmlformats.org/officeDocument/2006/relationships/image" Target="../media/image17.jpeg"/><Relationship Id="rId20" Type="http://schemas.openxmlformats.org/officeDocument/2006/relationships/image" Target="../media/image103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45.png"/><Relationship Id="rId15" Type="http://schemas.openxmlformats.org/officeDocument/2006/relationships/image" Target="../media/image990.png"/><Relationship Id="rId10" Type="http://schemas.openxmlformats.org/officeDocument/2006/relationships/image" Target="../media/image442.png"/><Relationship Id="rId19" Type="http://schemas.openxmlformats.org/officeDocument/2006/relationships/image" Target="../media/image1020.png"/><Relationship Id="rId9" Type="http://schemas.openxmlformats.org/officeDocument/2006/relationships/image" Target="../media/image441.png"/><Relationship Id="rId14" Type="http://schemas.openxmlformats.org/officeDocument/2006/relationships/image" Target="../media/image14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440.png"/><Relationship Id="rId18" Type="http://schemas.openxmlformats.org/officeDocument/2006/relationships/image" Target="../media/image153.png"/><Relationship Id="rId3" Type="http://schemas.openxmlformats.org/officeDocument/2006/relationships/image" Target="../media/image150.svg"/><Relationship Id="rId21" Type="http://schemas.openxmlformats.org/officeDocument/2006/relationships/image" Target="../media/image17.jpeg"/><Relationship Id="rId7" Type="http://schemas.openxmlformats.org/officeDocument/2006/relationships/image" Target="../media/image130.png"/><Relationship Id="rId17" Type="http://schemas.openxmlformats.org/officeDocument/2006/relationships/image" Target="../media/image152.svg"/><Relationship Id="rId25" Type="http://schemas.openxmlformats.org/officeDocument/2006/relationships/image" Target="../media/image1030.png"/><Relationship Id="rId2" Type="http://schemas.openxmlformats.org/officeDocument/2006/relationships/image" Target="../media/image149.png"/><Relationship Id="rId16" Type="http://schemas.openxmlformats.org/officeDocument/2006/relationships/image" Target="../media/image151.png"/><Relationship Id="rId20" Type="http://schemas.openxmlformats.org/officeDocument/2006/relationships/image" Target="../media/image11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.png"/><Relationship Id="rId24" Type="http://schemas.openxmlformats.org/officeDocument/2006/relationships/image" Target="../media/image1020.png"/><Relationship Id="rId5" Type="http://schemas.openxmlformats.org/officeDocument/2006/relationships/image" Target="../media/image1070.png"/><Relationship Id="rId15" Type="http://schemas.openxmlformats.org/officeDocument/2006/relationships/image" Target="../media/image442.png"/><Relationship Id="rId23" Type="http://schemas.openxmlformats.org/officeDocument/2006/relationships/image" Target="../media/image1010.png"/><Relationship Id="rId19" Type="http://schemas.openxmlformats.org/officeDocument/2006/relationships/image" Target="../media/image154.svg"/><Relationship Id="rId4" Type="http://schemas.openxmlformats.org/officeDocument/2006/relationships/image" Target="../media/image1060.png"/><Relationship Id="rId14" Type="http://schemas.openxmlformats.org/officeDocument/2006/relationships/image" Target="../media/image441.png"/><Relationship Id="rId22" Type="http://schemas.openxmlformats.org/officeDocument/2006/relationships/image" Target="../media/image10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13" Type="http://schemas.openxmlformats.org/officeDocument/2006/relationships/image" Target="../media/image17.jpeg"/><Relationship Id="rId18" Type="http://schemas.openxmlformats.org/officeDocument/2006/relationships/image" Target="../media/image121.png"/><Relationship Id="rId3" Type="http://schemas.openxmlformats.org/officeDocument/2006/relationships/image" Target="../media/image156.svg"/><Relationship Id="rId7" Type="http://schemas.openxmlformats.org/officeDocument/2006/relationships/image" Target="../media/image1190.png"/><Relationship Id="rId12" Type="http://schemas.openxmlformats.org/officeDocument/2006/relationships/image" Target="../media/image1240.png"/><Relationship Id="rId17" Type="http://schemas.openxmlformats.org/officeDocument/2006/relationships/image" Target="../media/image1280.png"/><Relationship Id="rId2" Type="http://schemas.openxmlformats.org/officeDocument/2006/relationships/image" Target="../media/image155.png"/><Relationship Id="rId16" Type="http://schemas.openxmlformats.org/officeDocument/2006/relationships/image" Target="../media/image12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.png"/><Relationship Id="rId11" Type="http://schemas.openxmlformats.org/officeDocument/2006/relationships/image" Target="../media/image1230.png"/><Relationship Id="rId5" Type="http://schemas.openxmlformats.org/officeDocument/2006/relationships/image" Target="../media/image158.svg"/><Relationship Id="rId15" Type="http://schemas.openxmlformats.org/officeDocument/2006/relationships/image" Target="../media/image1260.png"/><Relationship Id="rId10" Type="http://schemas.openxmlformats.org/officeDocument/2006/relationships/image" Target="../media/image1220.png"/><Relationship Id="rId19" Type="http://schemas.openxmlformats.org/officeDocument/2006/relationships/image" Target="../media/image122.svg"/><Relationship Id="rId4" Type="http://schemas.openxmlformats.org/officeDocument/2006/relationships/image" Target="../media/image157.png"/><Relationship Id="rId9" Type="http://schemas.openxmlformats.org/officeDocument/2006/relationships/image" Target="../media/image1210.png"/><Relationship Id="rId14" Type="http://schemas.openxmlformats.org/officeDocument/2006/relationships/image" Target="../media/image12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.png"/><Relationship Id="rId18" Type="http://schemas.openxmlformats.org/officeDocument/2006/relationships/image" Target="../media/image161.png"/><Relationship Id="rId3" Type="http://schemas.openxmlformats.org/officeDocument/2006/relationships/image" Target="../media/image160.svg"/><Relationship Id="rId21" Type="http://schemas.openxmlformats.org/officeDocument/2006/relationships/image" Target="../media/image164.svg"/><Relationship Id="rId7" Type="http://schemas.openxmlformats.org/officeDocument/2006/relationships/image" Target="../media/image741.png"/><Relationship Id="rId12" Type="http://schemas.openxmlformats.org/officeDocument/2006/relationships/image" Target="../media/image1250.png"/><Relationship Id="rId17" Type="http://schemas.openxmlformats.org/officeDocument/2006/relationships/image" Target="../media/image122.svg"/><Relationship Id="rId2" Type="http://schemas.openxmlformats.org/officeDocument/2006/relationships/image" Target="../media/image159.png"/><Relationship Id="rId16" Type="http://schemas.openxmlformats.org/officeDocument/2006/relationships/image" Target="../media/image121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11" Type="http://schemas.openxmlformats.org/officeDocument/2006/relationships/image" Target="../media/image17.jpeg"/><Relationship Id="rId5" Type="http://schemas.openxmlformats.org/officeDocument/2006/relationships/image" Target="../media/image1310.png"/><Relationship Id="rId15" Type="http://schemas.openxmlformats.org/officeDocument/2006/relationships/image" Target="../media/image1280.png"/><Relationship Id="rId10" Type="http://schemas.openxmlformats.org/officeDocument/2006/relationships/image" Target="../media/image134.png"/><Relationship Id="rId19" Type="http://schemas.openxmlformats.org/officeDocument/2006/relationships/image" Target="../media/image162.svg"/><Relationship Id="rId4" Type="http://schemas.openxmlformats.org/officeDocument/2006/relationships/image" Target="../media/image1060.png"/><Relationship Id="rId9" Type="http://schemas.openxmlformats.org/officeDocument/2006/relationships/image" Target="../media/image761.png"/><Relationship Id="rId14" Type="http://schemas.openxmlformats.org/officeDocument/2006/relationships/image" Target="../media/image12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12" Type="http://schemas.openxmlformats.org/officeDocument/2006/relationships/image" Target="../media/image169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68.png"/><Relationship Id="rId5" Type="http://schemas.openxmlformats.org/officeDocument/2006/relationships/image" Target="../media/image4230.png"/><Relationship Id="rId10" Type="http://schemas.openxmlformats.org/officeDocument/2006/relationships/image" Target="../media/image167.png"/><Relationship Id="rId4" Type="http://schemas.openxmlformats.org/officeDocument/2006/relationships/image" Target="../media/image4220.png"/><Relationship Id="rId9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.jpeg"/><Relationship Id="rId7" Type="http://schemas.openxmlformats.org/officeDocument/2006/relationships/image" Target="../media/image430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173.svg"/><Relationship Id="rId5" Type="http://schemas.openxmlformats.org/officeDocument/2006/relationships/image" Target="../media/image4280.png"/><Relationship Id="rId10" Type="http://schemas.openxmlformats.org/officeDocument/2006/relationships/image" Target="../media/image172.png"/><Relationship Id="rId4" Type="http://schemas.openxmlformats.org/officeDocument/2006/relationships/image" Target="../media/image4270.png"/><Relationship Id="rId9" Type="http://schemas.openxmlformats.org/officeDocument/2006/relationships/image" Target="../media/image17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gif"/><Relationship Id="rId7" Type="http://schemas.openxmlformats.org/officeDocument/2006/relationships/image" Target="../media/image35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15.png"/><Relationship Id="rId5" Type="http://schemas.openxmlformats.org/officeDocument/2006/relationships/image" Target="../media/image352.png"/><Relationship Id="rId10" Type="http://schemas.openxmlformats.org/officeDocument/2006/relationships/image" Target="../media/image14.png"/><Relationship Id="rId4" Type="http://schemas.openxmlformats.org/officeDocument/2006/relationships/image" Target="../media/image12.gif"/><Relationship Id="rId9" Type="http://schemas.openxmlformats.org/officeDocument/2006/relationships/image" Target="../media/image35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7.jpeg"/><Relationship Id="rId7" Type="http://schemas.openxmlformats.org/officeDocument/2006/relationships/image" Target="../media/image179.png"/><Relationship Id="rId12" Type="http://schemas.openxmlformats.org/officeDocument/2006/relationships/image" Target="../media/image178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8.png"/><Relationship Id="rId11" Type="http://schemas.openxmlformats.org/officeDocument/2006/relationships/image" Target="../media/image177.svg"/><Relationship Id="rId5" Type="http://schemas.openxmlformats.org/officeDocument/2006/relationships/image" Target="../media/image4410.png"/><Relationship Id="rId10" Type="http://schemas.openxmlformats.org/officeDocument/2006/relationships/image" Target="../media/image176.png"/><Relationship Id="rId4" Type="http://schemas.openxmlformats.org/officeDocument/2006/relationships/image" Target="../media/image4400.png"/><Relationship Id="rId9" Type="http://schemas.openxmlformats.org/officeDocument/2006/relationships/image" Target="../media/image175.svg"/><Relationship Id="rId1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183.png"/><Relationship Id="rId3" Type="http://schemas.openxmlformats.org/officeDocument/2006/relationships/image" Target="../media/image182.svg"/><Relationship Id="rId7" Type="http://schemas.openxmlformats.org/officeDocument/2006/relationships/image" Target="../media/image4230.png"/><Relationship Id="rId12" Type="http://schemas.openxmlformats.org/officeDocument/2006/relationships/image" Target="../media/image16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166.png"/><Relationship Id="rId5" Type="http://schemas.openxmlformats.org/officeDocument/2006/relationships/image" Target="../media/image17.jpeg"/><Relationship Id="rId10" Type="http://schemas.openxmlformats.org/officeDocument/2006/relationships/image" Target="../media/image165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18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87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18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8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190.gif"/><Relationship Id="rId7" Type="http://schemas.openxmlformats.org/officeDocument/2006/relationships/image" Target="../media/image3380.png"/><Relationship Id="rId2" Type="http://schemas.openxmlformats.org/officeDocument/2006/relationships/image" Target="../media/image18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192.svg"/><Relationship Id="rId4" Type="http://schemas.openxmlformats.org/officeDocument/2006/relationships/image" Target="../media/image1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9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9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.png"/><Relationship Id="rId10" Type="http://schemas.openxmlformats.org/officeDocument/2006/relationships/image" Target="../media/image365.png"/><Relationship Id="rId4" Type="http://schemas.openxmlformats.org/officeDocument/2006/relationships/image" Target="../media/image17.jpeg"/><Relationship Id="rId9" Type="http://schemas.openxmlformats.org/officeDocument/2006/relationships/image" Target="../media/image36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14.png"/><Relationship Id="rId4" Type="http://schemas.openxmlformats.org/officeDocument/2006/relationships/image" Target="../media/image2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39.svg"/><Relationship Id="rId21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4011.png"/><Relationship Id="rId17" Type="http://schemas.openxmlformats.org/officeDocument/2006/relationships/image" Target="../media/image33.png"/><Relationship Id="rId2" Type="http://schemas.openxmlformats.org/officeDocument/2006/relationships/image" Target="../media/image3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25.png"/><Relationship Id="rId5" Type="http://schemas.openxmlformats.org/officeDocument/2006/relationships/image" Target="../media/image40.png"/><Relationship Id="rId15" Type="http://schemas.openxmlformats.org/officeDocument/2006/relationships/image" Target="../media/image31.png"/><Relationship Id="rId23" Type="http://schemas.openxmlformats.org/officeDocument/2006/relationships/image" Target="../media/image47.svg"/><Relationship Id="rId10" Type="http://schemas.openxmlformats.org/officeDocument/2006/relationships/image" Target="../media/image45.png"/><Relationship Id="rId19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44.png"/><Relationship Id="rId14" Type="http://schemas.openxmlformats.org/officeDocument/2006/relationships/image" Target="../media/image30.png"/><Relationship Id="rId2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sv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sv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svg"/><Relationship Id="rId20" Type="http://schemas.openxmlformats.org/officeDocument/2006/relationships/image" Target="../media/image9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sv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svg"/><Relationship Id="rId22" Type="http://schemas.openxmlformats.org/officeDocument/2006/relationships/image" Target="../media/image9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345195" y="2302342"/>
            <a:ext cx="261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18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626E55C-3B6C-0907-2F37-8AB9986D2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739890"/>
              </p:ext>
            </p:extLst>
          </p:nvPr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2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21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22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23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24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26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A42935E-C4AE-8FF5-188D-AFBAB124EB57}"/>
              </a:ext>
            </a:extLst>
          </p:cNvPr>
          <p:cNvGraphicFramePr/>
          <p:nvPr/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3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50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53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54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55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56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</a:t>
            </a:fld>
            <a:endParaRPr lang="LID4096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F6F65DA-0DF8-347F-623D-6AE339C2FA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2581" y="3108297"/>
            <a:ext cx="4937423" cy="370306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8258076" y="46460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blipFill>
                <a:blip r:embed="rId25"/>
                <a:stretch>
                  <a:fillRect t="-461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10211380" y="4729939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blipFill>
                <a:blip r:embed="rId2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10101356" y="3603088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2699</Words>
  <Application>Microsoft Office PowerPoint</Application>
  <PresentationFormat>Widescreen</PresentationFormat>
  <Paragraphs>982</Paragraphs>
  <Slides>57</Slides>
  <Notes>14</Notes>
  <HiddenSlides>22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Symbol</vt:lpstr>
      <vt:lpstr>Office Theme</vt:lpstr>
      <vt:lpstr>1_Presentation8</vt:lpstr>
      <vt:lpstr>Tiny CNN with microfluidic pipes</vt:lpstr>
      <vt:lpstr>Bio-Computing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Experiment 1: Design 1.1</vt:lpstr>
      <vt:lpstr>Experiment 1: Design 1.1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Ezgi Taş</cp:lastModifiedBy>
  <cp:revision>133</cp:revision>
  <dcterms:created xsi:type="dcterms:W3CDTF">2025-03-08T08:37:57Z</dcterms:created>
  <dcterms:modified xsi:type="dcterms:W3CDTF">2025-09-30T12:30:10Z</dcterms:modified>
</cp:coreProperties>
</file>